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7C516B-1A5D-4879-B277-12519D599F3C}" v="2" dt="2021-02-12T19:13:12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106" d="100"/>
          <a:sy n="106" d="100"/>
        </p:scale>
        <p:origin x="-13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llos" userId="45120412db404fe9" providerId="LiveId" clId="{D0307816-D595-40E1-9B88-68FBA18C9E87}"/>
    <pc:docChg chg="undo custSel delSld modSld">
      <pc:chgData name="John Callos" userId="45120412db404fe9" providerId="LiveId" clId="{D0307816-D595-40E1-9B88-68FBA18C9E87}" dt="2021-02-12T19:13:18.191" v="50" actId="1076"/>
      <pc:docMkLst>
        <pc:docMk/>
      </pc:docMkLst>
      <pc:sldChg chg="addSp delSp modSp del">
        <pc:chgData name="John Callos" userId="45120412db404fe9" providerId="LiveId" clId="{D0307816-D595-40E1-9B88-68FBA18C9E87}" dt="2021-02-12T19:09:40.428" v="1" actId="2696"/>
        <pc:sldMkLst>
          <pc:docMk/>
          <pc:sldMk cId="2578837213" sldId="256"/>
        </pc:sldMkLst>
        <pc:spChg chg="del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2" creationId="{A7C0B4DF-CEFD-4DB1-A4DC-2F508D0E6D7D}"/>
          </ac:spMkLst>
        </pc:spChg>
        <pc:spChg chg="del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3" creationId="{EA862872-A395-4AF1-BA5D-50F3CD4167DC}"/>
          </ac:spMkLst>
        </pc:spChg>
        <pc:spChg chg="del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4" creationId="{EC03C829-4172-4D09-8D04-B19A525F9E20}"/>
          </ac:spMkLst>
        </pc:spChg>
        <pc:spChg chg="del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5" creationId="{ADC99484-2EE3-4AF8-ADA6-E9470A7EA446}"/>
          </ac:spMkLst>
        </pc:spChg>
        <pc:spChg chg="add mod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8" creationId="{6ADBF647-88B8-4E35-A3C2-13413A3516BC}"/>
          </ac:spMkLst>
        </pc:spChg>
        <pc:spChg chg="add mod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10" creationId="{72516D6C-6DFE-4803-8644-A024E43C02F5}"/>
          </ac:spMkLst>
        </pc:spChg>
        <pc:spChg chg="del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26" creationId="{E80D6470-EC8C-48F3-97FD-AC3BB58B530A}"/>
          </ac:spMkLst>
        </pc:spChg>
        <pc:spChg chg="del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27" creationId="{15229C96-F90C-468A-86BC-97E3C087F74E}"/>
          </ac:spMkLst>
        </pc:spChg>
        <pc:spChg chg="del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28" creationId="{739BBD59-1377-43A2-A600-402B96A5C0B4}"/>
          </ac:spMkLst>
        </pc:spChg>
        <pc:spChg chg="del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29" creationId="{294E2C2B-59CE-4D3D-943F-FC84439DE1C6}"/>
          </ac:spMkLst>
        </pc:spChg>
        <pc:spChg chg="del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45" creationId="{2C9CD513-301A-4A22-97AE-60AD51C42F68}"/>
          </ac:spMkLst>
        </pc:spChg>
        <pc:spChg chg="del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47" creationId="{6F096B10-8420-4DCA-BB1D-CA32C4AC21B2}"/>
          </ac:spMkLst>
        </pc:spChg>
        <pc:spChg chg="del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48" creationId="{A85A5452-389E-4EAA-997F-7D3DFFD84CD5}"/>
          </ac:spMkLst>
        </pc:spChg>
        <pc:spChg chg="del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49" creationId="{B465B95D-E2E4-4D3D-84A0-D56EEB19BD1C}"/>
          </ac:spMkLst>
        </pc:spChg>
        <pc:spChg chg="del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50" creationId="{410718BC-B376-4369-9311-78A4B34401BE}"/>
          </ac:spMkLst>
        </pc:spChg>
        <pc:spChg chg="del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51" creationId="{E0D10920-24E2-42E5-9201-108CB52D32AD}"/>
          </ac:spMkLst>
        </pc:spChg>
        <pc:spChg chg="del">
          <ac:chgData name="John Callos" userId="45120412db404fe9" providerId="LiveId" clId="{D0307816-D595-40E1-9B88-68FBA18C9E87}" dt="2021-02-12T19:09:33.798" v="0" actId="478"/>
          <ac:spMkLst>
            <pc:docMk/>
            <pc:sldMk cId="2578837213" sldId="256"/>
            <ac:spMk id="67" creationId="{0E2FC70A-A818-476B-A240-8E2D1C408A5F}"/>
          </ac:spMkLst>
        </pc:sp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7" creationId="{54B2919B-B4CE-463A-8894-CAF7F0BFCED2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11" creationId="{4A162A83-AFAE-4951-9B35-44E82B6D4632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13" creationId="{3D2082B7-DE63-4F66-8B3C-7518393E7403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15" creationId="{F2AAD071-0CC1-4A99-99C5-BAB552895110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17" creationId="{44307005-2A35-4EFA-8375-CF982763EB34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21" creationId="{814BFA60-D9F3-4580-AD81-36BBCA5D55FD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30" creationId="{4DF85572-E31B-4CE8-A412-3B553FAA3501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31" creationId="{49BBF9C3-7C07-48D1-88BE-42B0D772A945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32" creationId="{9E2884BD-E03B-4BD6-91E8-886428B4D614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33" creationId="{0433F7D7-2C44-4C30-871C-86D0821D0743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34" creationId="{0E0EAD20-3FC3-4A2D-AE78-AA6A6B4EDE8E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35" creationId="{38ED0BCA-4CD6-42CC-BC17-22A037003124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37" creationId="{D99102A9-30F6-46AF-B7DB-89BA03A7697F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53" creationId="{7CC45FEF-FD28-4E56-B25A-0BF3D6CC84FB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54" creationId="{977E6EC4-F3B7-43E7-8BF0-8DBCB91D6D14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55" creationId="{983A78C2-F400-4E76-B4D7-9051994BCD66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56" creationId="{DD7277E2-10CB-455C-BFFE-0BA963B0D1D5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57" creationId="{C042721F-135B-4A9B-8CD7-062E067B3CA2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58" creationId="{CE4EC588-0BC2-4840-BE84-F0E5A349CEA2}"/>
          </ac:cxnSpMkLst>
        </pc:cxnChg>
        <pc:cxnChg chg="del">
          <ac:chgData name="John Callos" userId="45120412db404fe9" providerId="LiveId" clId="{D0307816-D595-40E1-9B88-68FBA18C9E87}" dt="2021-02-12T19:09:33.798" v="0" actId="478"/>
          <ac:cxnSpMkLst>
            <pc:docMk/>
            <pc:sldMk cId="2578837213" sldId="256"/>
            <ac:cxnSpMk id="66" creationId="{D2B0602A-2C71-4540-99B6-98D1D3FB7D41}"/>
          </ac:cxnSpMkLst>
        </pc:cxnChg>
      </pc:sldChg>
      <pc:sldChg chg="del">
        <pc:chgData name="John Callos" userId="45120412db404fe9" providerId="LiveId" clId="{D0307816-D595-40E1-9B88-68FBA18C9E87}" dt="2021-02-12T19:09:43.940" v="2" actId="2696"/>
        <pc:sldMkLst>
          <pc:docMk/>
          <pc:sldMk cId="2953986628" sldId="257"/>
        </pc:sldMkLst>
      </pc:sldChg>
      <pc:sldChg chg="del">
        <pc:chgData name="John Callos" userId="45120412db404fe9" providerId="LiveId" clId="{D0307816-D595-40E1-9B88-68FBA18C9E87}" dt="2021-02-12T19:09:47.647" v="3" actId="2696"/>
        <pc:sldMkLst>
          <pc:docMk/>
          <pc:sldMk cId="1165751294" sldId="258"/>
        </pc:sldMkLst>
      </pc:sldChg>
      <pc:sldChg chg="del">
        <pc:chgData name="John Callos" userId="45120412db404fe9" providerId="LiveId" clId="{D0307816-D595-40E1-9B88-68FBA18C9E87}" dt="2021-02-12T19:09:53.503" v="4" actId="2696"/>
        <pc:sldMkLst>
          <pc:docMk/>
          <pc:sldMk cId="1767793858" sldId="259"/>
        </pc:sldMkLst>
      </pc:sldChg>
      <pc:sldChg chg="del">
        <pc:chgData name="John Callos" userId="45120412db404fe9" providerId="LiveId" clId="{D0307816-D595-40E1-9B88-68FBA18C9E87}" dt="2021-02-12T19:09:57.083" v="5" actId="2696"/>
        <pc:sldMkLst>
          <pc:docMk/>
          <pc:sldMk cId="1193659148" sldId="260"/>
        </pc:sldMkLst>
      </pc:sldChg>
      <pc:sldChg chg="addSp delSp modSp">
        <pc:chgData name="John Callos" userId="45120412db404fe9" providerId="LiveId" clId="{D0307816-D595-40E1-9B88-68FBA18C9E87}" dt="2021-02-12T19:13:18.191" v="50" actId="1076"/>
        <pc:sldMkLst>
          <pc:docMk/>
          <pc:sldMk cId="631546838" sldId="261"/>
        </pc:sldMkLst>
        <pc:spChg chg="del">
          <ac:chgData name="John Callos" userId="45120412db404fe9" providerId="LiveId" clId="{D0307816-D595-40E1-9B88-68FBA18C9E87}" dt="2021-02-12T19:12:31.958" v="47" actId="478"/>
          <ac:spMkLst>
            <pc:docMk/>
            <pc:sldMk cId="631546838" sldId="261"/>
            <ac:spMk id="12" creationId="{A9F3205C-CC23-45D7-9AB6-4DFC884E9677}"/>
          </ac:spMkLst>
        </pc:spChg>
        <pc:spChg chg="del">
          <ac:chgData name="John Callos" userId="45120412db404fe9" providerId="LiveId" clId="{D0307816-D595-40E1-9B88-68FBA18C9E87}" dt="2021-02-12T19:12:24.426" v="45" actId="478"/>
          <ac:spMkLst>
            <pc:docMk/>
            <pc:sldMk cId="631546838" sldId="261"/>
            <ac:spMk id="13" creationId="{814B6219-DD0D-4DE4-9002-BCE15657C224}"/>
          </ac:spMkLst>
        </pc:spChg>
        <pc:spChg chg="del">
          <ac:chgData name="John Callos" userId="45120412db404fe9" providerId="LiveId" clId="{D0307816-D595-40E1-9B88-68FBA18C9E87}" dt="2021-02-12T19:12:24.426" v="45" actId="478"/>
          <ac:spMkLst>
            <pc:docMk/>
            <pc:sldMk cId="631546838" sldId="261"/>
            <ac:spMk id="14" creationId="{6B8955E6-919C-429B-9A5D-928FEB2651C6}"/>
          </ac:spMkLst>
        </pc:spChg>
        <pc:spChg chg="del">
          <ac:chgData name="John Callos" userId="45120412db404fe9" providerId="LiveId" clId="{D0307816-D595-40E1-9B88-68FBA18C9E87}" dt="2021-02-12T19:12:36.328" v="48" actId="478"/>
          <ac:spMkLst>
            <pc:docMk/>
            <pc:sldMk cId="631546838" sldId="261"/>
            <ac:spMk id="26" creationId="{38BB012D-8DD7-4A53-B06E-D29DEA0D6C61}"/>
          </ac:spMkLst>
        </pc:spChg>
        <pc:spChg chg="del">
          <ac:chgData name="John Callos" userId="45120412db404fe9" providerId="LiveId" clId="{D0307816-D595-40E1-9B88-68FBA18C9E87}" dt="2021-02-12T19:12:36.328" v="48" actId="478"/>
          <ac:spMkLst>
            <pc:docMk/>
            <pc:sldMk cId="631546838" sldId="261"/>
            <ac:spMk id="27" creationId="{327BE6F3-48BA-47D9-AEF0-2195A7CB301B}"/>
          </ac:spMkLst>
        </pc:spChg>
        <pc:spChg chg="del">
          <ac:chgData name="John Callos" userId="45120412db404fe9" providerId="LiveId" clId="{D0307816-D595-40E1-9B88-68FBA18C9E87}" dt="2021-02-12T19:12:36.328" v="48" actId="478"/>
          <ac:spMkLst>
            <pc:docMk/>
            <pc:sldMk cId="631546838" sldId="261"/>
            <ac:spMk id="28" creationId="{21B059A7-DB7F-456D-BBAB-F341C618F14B}"/>
          </ac:spMkLst>
        </pc:spChg>
        <pc:spChg chg="del">
          <ac:chgData name="John Callos" userId="45120412db404fe9" providerId="LiveId" clId="{D0307816-D595-40E1-9B88-68FBA18C9E87}" dt="2021-02-12T19:12:36.328" v="48" actId="478"/>
          <ac:spMkLst>
            <pc:docMk/>
            <pc:sldMk cId="631546838" sldId="261"/>
            <ac:spMk id="29" creationId="{55D26757-5127-4E43-BDF6-89A7FAFB718B}"/>
          </ac:spMkLst>
        </pc:spChg>
        <pc:spChg chg="del">
          <ac:chgData name="John Callos" userId="45120412db404fe9" providerId="LiveId" clId="{D0307816-D595-40E1-9B88-68FBA18C9E87}" dt="2021-02-12T19:12:36.328" v="48" actId="478"/>
          <ac:spMkLst>
            <pc:docMk/>
            <pc:sldMk cId="631546838" sldId="261"/>
            <ac:spMk id="35" creationId="{A3C3528B-59C7-4C8E-A70D-94F31BB1DCED}"/>
          </ac:spMkLst>
        </pc:spChg>
        <pc:spChg chg="del">
          <ac:chgData name="John Callos" userId="45120412db404fe9" providerId="LiveId" clId="{D0307816-D595-40E1-9B88-68FBA18C9E87}" dt="2021-02-12T19:12:36.328" v="48" actId="478"/>
          <ac:spMkLst>
            <pc:docMk/>
            <pc:sldMk cId="631546838" sldId="261"/>
            <ac:spMk id="37" creationId="{E35A9B63-3749-4B91-9131-00FCAC75321E}"/>
          </ac:spMkLst>
        </pc:spChg>
        <pc:spChg chg="del">
          <ac:chgData name="John Callos" userId="45120412db404fe9" providerId="LiveId" clId="{D0307816-D595-40E1-9B88-68FBA18C9E87}" dt="2021-02-12T19:12:36.328" v="48" actId="478"/>
          <ac:spMkLst>
            <pc:docMk/>
            <pc:sldMk cId="631546838" sldId="261"/>
            <ac:spMk id="38" creationId="{6843614A-D396-4F91-A53B-B2EBF3092CAC}"/>
          </ac:spMkLst>
        </pc:spChg>
        <pc:spChg chg="add mod">
          <ac:chgData name="John Callos" userId="45120412db404fe9" providerId="LiveId" clId="{D0307816-D595-40E1-9B88-68FBA18C9E87}" dt="2021-02-12T19:13:18.191" v="50" actId="1076"/>
          <ac:spMkLst>
            <pc:docMk/>
            <pc:sldMk cId="631546838" sldId="261"/>
            <ac:spMk id="39" creationId="{1CF08F82-BDE8-4578-B280-F7D28701F120}"/>
          </ac:spMkLst>
        </pc:spChg>
        <pc:spChg chg="add mod">
          <ac:chgData name="John Callos" userId="45120412db404fe9" providerId="LiveId" clId="{D0307816-D595-40E1-9B88-68FBA18C9E87}" dt="2021-02-12T19:13:18.191" v="50" actId="1076"/>
          <ac:spMkLst>
            <pc:docMk/>
            <pc:sldMk cId="631546838" sldId="261"/>
            <ac:spMk id="40" creationId="{BE8A442A-A9A3-4CA8-912E-444957EFED6D}"/>
          </ac:spMkLst>
        </pc:spChg>
        <pc:spChg chg="add mod">
          <ac:chgData name="John Callos" userId="45120412db404fe9" providerId="LiveId" clId="{D0307816-D595-40E1-9B88-68FBA18C9E87}" dt="2021-02-12T19:13:18.191" v="50" actId="1076"/>
          <ac:spMkLst>
            <pc:docMk/>
            <pc:sldMk cId="631546838" sldId="261"/>
            <ac:spMk id="41" creationId="{0A719486-B374-4BF3-89D2-4C2DB986A3F4}"/>
          </ac:spMkLst>
        </pc:spChg>
        <pc:spChg chg="add mod">
          <ac:chgData name="John Callos" userId="45120412db404fe9" providerId="LiveId" clId="{D0307816-D595-40E1-9B88-68FBA18C9E87}" dt="2021-02-12T19:13:18.191" v="50" actId="1076"/>
          <ac:spMkLst>
            <pc:docMk/>
            <pc:sldMk cId="631546838" sldId="261"/>
            <ac:spMk id="42" creationId="{74311019-ECB6-4037-B8B1-ACAF93CF5884}"/>
          </ac:spMkLst>
        </pc:spChg>
        <pc:spChg chg="add mod">
          <ac:chgData name="John Callos" userId="45120412db404fe9" providerId="LiveId" clId="{D0307816-D595-40E1-9B88-68FBA18C9E87}" dt="2021-02-12T19:13:18.191" v="50" actId="1076"/>
          <ac:spMkLst>
            <pc:docMk/>
            <pc:sldMk cId="631546838" sldId="261"/>
            <ac:spMk id="43" creationId="{3D96F9B5-09B3-41DC-BAA4-50E16018F30B}"/>
          </ac:spMkLst>
        </pc:spChg>
        <pc:cxnChg chg="del">
          <ac:chgData name="John Callos" userId="45120412db404fe9" providerId="LiveId" clId="{D0307816-D595-40E1-9B88-68FBA18C9E87}" dt="2021-02-12T19:12:27.797" v="46" actId="478"/>
          <ac:cxnSpMkLst>
            <pc:docMk/>
            <pc:sldMk cId="631546838" sldId="261"/>
            <ac:cxnSpMk id="15" creationId="{B78F2F63-67F8-4D0B-87F8-0C1704F3FACF}"/>
          </ac:cxnSpMkLst>
        </pc:cxnChg>
        <pc:cxnChg chg="del">
          <ac:chgData name="John Callos" userId="45120412db404fe9" providerId="LiveId" clId="{D0307816-D595-40E1-9B88-68FBA18C9E87}" dt="2021-02-12T19:12:27.797" v="46" actId="478"/>
          <ac:cxnSpMkLst>
            <pc:docMk/>
            <pc:sldMk cId="631546838" sldId="261"/>
            <ac:cxnSpMk id="16" creationId="{B9B80C39-3933-4FF9-87BF-5E3C21B13D3D}"/>
          </ac:cxnSpMkLst>
        </pc:cxnChg>
        <pc:cxnChg chg="del">
          <ac:chgData name="John Callos" userId="45120412db404fe9" providerId="LiveId" clId="{D0307816-D595-40E1-9B88-68FBA18C9E87}" dt="2021-02-12T19:12:27.797" v="46" actId="478"/>
          <ac:cxnSpMkLst>
            <pc:docMk/>
            <pc:sldMk cId="631546838" sldId="261"/>
            <ac:cxnSpMk id="17" creationId="{A2B03A2B-47F2-4911-8385-8AA4BAB573CD}"/>
          </ac:cxnSpMkLst>
        </pc:cxnChg>
        <pc:cxnChg chg="del">
          <ac:chgData name="John Callos" userId="45120412db404fe9" providerId="LiveId" clId="{D0307816-D595-40E1-9B88-68FBA18C9E87}" dt="2021-02-12T19:12:24.426" v="45" actId="478"/>
          <ac:cxnSpMkLst>
            <pc:docMk/>
            <pc:sldMk cId="631546838" sldId="261"/>
            <ac:cxnSpMk id="18" creationId="{28445080-1A7B-4B58-955E-958181F97DFC}"/>
          </ac:cxnSpMkLst>
        </pc:cxnChg>
        <pc:cxnChg chg="del">
          <ac:chgData name="John Callos" userId="45120412db404fe9" providerId="LiveId" clId="{D0307816-D595-40E1-9B88-68FBA18C9E87}" dt="2021-02-12T19:12:24.426" v="45" actId="478"/>
          <ac:cxnSpMkLst>
            <pc:docMk/>
            <pc:sldMk cId="631546838" sldId="261"/>
            <ac:cxnSpMk id="19" creationId="{4FDE7294-85C2-44B2-9CA3-62FBF3802C6F}"/>
          </ac:cxnSpMkLst>
        </pc:cxnChg>
        <pc:cxnChg chg="del">
          <ac:chgData name="John Callos" userId="45120412db404fe9" providerId="LiveId" clId="{D0307816-D595-40E1-9B88-68FBA18C9E87}" dt="2021-02-12T19:12:36.328" v="48" actId="478"/>
          <ac:cxnSpMkLst>
            <pc:docMk/>
            <pc:sldMk cId="631546838" sldId="261"/>
            <ac:cxnSpMk id="30" creationId="{14E40224-67EE-4C32-B1A5-7B2832147B2B}"/>
          </ac:cxnSpMkLst>
        </pc:cxnChg>
        <pc:cxnChg chg="del">
          <ac:chgData name="John Callos" userId="45120412db404fe9" providerId="LiveId" clId="{D0307816-D595-40E1-9B88-68FBA18C9E87}" dt="2021-02-12T19:12:36.328" v="48" actId="478"/>
          <ac:cxnSpMkLst>
            <pc:docMk/>
            <pc:sldMk cId="631546838" sldId="261"/>
            <ac:cxnSpMk id="31" creationId="{8C462EA7-1892-41E8-A55F-683575536950}"/>
          </ac:cxnSpMkLst>
        </pc:cxnChg>
        <pc:cxnChg chg="del">
          <ac:chgData name="John Callos" userId="45120412db404fe9" providerId="LiveId" clId="{D0307816-D595-40E1-9B88-68FBA18C9E87}" dt="2021-02-12T19:12:36.328" v="48" actId="478"/>
          <ac:cxnSpMkLst>
            <pc:docMk/>
            <pc:sldMk cId="631546838" sldId="261"/>
            <ac:cxnSpMk id="32" creationId="{E15E5F8B-754D-40A0-B019-2C773205B548}"/>
          </ac:cxnSpMkLst>
        </pc:cxnChg>
        <pc:cxnChg chg="del">
          <ac:chgData name="John Callos" userId="45120412db404fe9" providerId="LiveId" clId="{D0307816-D595-40E1-9B88-68FBA18C9E87}" dt="2021-02-12T19:12:36.328" v="48" actId="478"/>
          <ac:cxnSpMkLst>
            <pc:docMk/>
            <pc:sldMk cId="631546838" sldId="261"/>
            <ac:cxnSpMk id="33" creationId="{D7D7F189-A5A9-493A-8A2C-CA4E2F2BEFD9}"/>
          </ac:cxnSpMkLst>
        </pc:cxnChg>
        <pc:cxnChg chg="del">
          <ac:chgData name="John Callos" userId="45120412db404fe9" providerId="LiveId" clId="{D0307816-D595-40E1-9B88-68FBA18C9E87}" dt="2021-02-12T19:12:36.328" v="48" actId="478"/>
          <ac:cxnSpMkLst>
            <pc:docMk/>
            <pc:sldMk cId="631546838" sldId="261"/>
            <ac:cxnSpMk id="34" creationId="{FECCA684-BF1B-452C-B376-EDA4AA42C928}"/>
          </ac:cxnSpMkLst>
        </pc:cxnChg>
        <pc:cxnChg chg="del">
          <ac:chgData name="John Callos" userId="45120412db404fe9" providerId="LiveId" clId="{D0307816-D595-40E1-9B88-68FBA18C9E87}" dt="2021-02-12T19:12:36.328" v="48" actId="478"/>
          <ac:cxnSpMkLst>
            <pc:docMk/>
            <pc:sldMk cId="631546838" sldId="261"/>
            <ac:cxnSpMk id="36" creationId="{196860B7-D3F5-4FCD-8254-D27C00CCB0B7}"/>
          </ac:cxnSpMkLst>
        </pc:cxnChg>
      </pc:sldChg>
      <pc:sldChg chg="modSp del">
        <pc:chgData name="John Callos" userId="45120412db404fe9" providerId="LiveId" clId="{D0307816-D595-40E1-9B88-68FBA18C9E87}" dt="2021-02-12T19:12:11.230" v="44" actId="47"/>
        <pc:sldMkLst>
          <pc:docMk/>
          <pc:sldMk cId="2927765993" sldId="262"/>
        </pc:sldMkLst>
        <pc:spChg chg="mod">
          <ac:chgData name="John Callos" userId="45120412db404fe9" providerId="LiveId" clId="{D0307816-D595-40E1-9B88-68FBA18C9E87}" dt="2021-02-12T19:10:52.025" v="42" actId="20577"/>
          <ac:spMkLst>
            <pc:docMk/>
            <pc:sldMk cId="2927765993" sldId="262"/>
            <ac:spMk id="12" creationId="{C59E72E8-F99C-4336-BBD0-0AEAC4D846EE}"/>
          </ac:spMkLst>
        </pc:spChg>
      </pc:sldChg>
      <pc:sldChg chg="addSp delSp modSp">
        <pc:chgData name="John Callos" userId="45120412db404fe9" providerId="LiveId" clId="{D0307816-D595-40E1-9B88-68FBA18C9E87}" dt="2021-02-12T19:11:28.462" v="43"/>
        <pc:sldMkLst>
          <pc:docMk/>
          <pc:sldMk cId="2101541793" sldId="263"/>
        </pc:sldMkLst>
        <pc:spChg chg="del">
          <ac:chgData name="John Callos" userId="45120412db404fe9" providerId="LiveId" clId="{D0307816-D595-40E1-9B88-68FBA18C9E87}" dt="2021-02-12T19:10:17.307" v="6" actId="478"/>
          <ac:spMkLst>
            <pc:docMk/>
            <pc:sldMk cId="2101541793" sldId="263"/>
            <ac:spMk id="4" creationId="{E03B3934-E82A-47A0-B16B-ABC1E6C22755}"/>
          </ac:spMkLst>
        </pc:spChg>
        <pc:spChg chg="del">
          <ac:chgData name="John Callos" userId="45120412db404fe9" providerId="LiveId" clId="{D0307816-D595-40E1-9B88-68FBA18C9E87}" dt="2021-02-12T19:10:17.307" v="6" actId="478"/>
          <ac:spMkLst>
            <pc:docMk/>
            <pc:sldMk cId="2101541793" sldId="263"/>
            <ac:spMk id="5" creationId="{A1356AE2-2282-422D-BE2A-D3F2AAE1A767}"/>
          </ac:spMkLst>
        </pc:spChg>
        <pc:spChg chg="del">
          <ac:chgData name="John Callos" userId="45120412db404fe9" providerId="LiveId" clId="{D0307816-D595-40E1-9B88-68FBA18C9E87}" dt="2021-02-12T19:10:17.307" v="6" actId="478"/>
          <ac:spMkLst>
            <pc:docMk/>
            <pc:sldMk cId="2101541793" sldId="263"/>
            <ac:spMk id="6" creationId="{515D1EF8-C508-463B-A65B-18A2F296D152}"/>
          </ac:spMkLst>
        </pc:spChg>
        <pc:spChg chg="del">
          <ac:chgData name="John Callos" userId="45120412db404fe9" providerId="LiveId" clId="{D0307816-D595-40E1-9B88-68FBA18C9E87}" dt="2021-02-12T19:10:17.307" v="6" actId="478"/>
          <ac:spMkLst>
            <pc:docMk/>
            <pc:sldMk cId="2101541793" sldId="263"/>
            <ac:spMk id="7" creationId="{0ACAC783-C649-47ED-82F0-DD3EBA12FCF3}"/>
          </ac:spMkLst>
        </pc:spChg>
        <pc:spChg chg="del">
          <ac:chgData name="John Callos" userId="45120412db404fe9" providerId="LiveId" clId="{D0307816-D595-40E1-9B88-68FBA18C9E87}" dt="2021-02-12T19:10:17.307" v="6" actId="478"/>
          <ac:spMkLst>
            <pc:docMk/>
            <pc:sldMk cId="2101541793" sldId="263"/>
            <ac:spMk id="8" creationId="{3FABF589-BF32-48D4-9299-826DFE305F8A}"/>
          </ac:spMkLst>
        </pc:spChg>
        <pc:spChg chg="mod">
          <ac:chgData name="John Callos" userId="45120412db404fe9" providerId="LiveId" clId="{D0307816-D595-40E1-9B88-68FBA18C9E87}" dt="2021-02-12T19:10:33.707" v="40" actId="1035"/>
          <ac:spMkLst>
            <pc:docMk/>
            <pc:sldMk cId="2101541793" sldId="263"/>
            <ac:spMk id="10" creationId="{E3243D93-93D6-4332-B80C-35D843B82DB7}"/>
          </ac:spMkLst>
        </pc:spChg>
        <pc:spChg chg="mod">
          <ac:chgData name="John Callos" userId="45120412db404fe9" providerId="LiveId" clId="{D0307816-D595-40E1-9B88-68FBA18C9E87}" dt="2021-02-12T19:10:33.707" v="40" actId="1035"/>
          <ac:spMkLst>
            <pc:docMk/>
            <pc:sldMk cId="2101541793" sldId="263"/>
            <ac:spMk id="11" creationId="{E8FA5D5D-E919-494C-B75F-1DB60C52691A}"/>
          </ac:spMkLst>
        </pc:spChg>
        <pc:spChg chg="mod">
          <ac:chgData name="John Callos" userId="45120412db404fe9" providerId="LiveId" clId="{D0307816-D595-40E1-9B88-68FBA18C9E87}" dt="2021-02-12T19:10:33.707" v="40" actId="1035"/>
          <ac:spMkLst>
            <pc:docMk/>
            <pc:sldMk cId="2101541793" sldId="263"/>
            <ac:spMk id="12" creationId="{9097F16D-C600-40B7-AEE4-9287795187AF}"/>
          </ac:spMkLst>
        </pc:spChg>
        <pc:spChg chg="mod">
          <ac:chgData name="John Callos" userId="45120412db404fe9" providerId="LiveId" clId="{D0307816-D595-40E1-9B88-68FBA18C9E87}" dt="2021-02-12T19:10:33.707" v="40" actId="1035"/>
          <ac:spMkLst>
            <pc:docMk/>
            <pc:sldMk cId="2101541793" sldId="263"/>
            <ac:spMk id="13" creationId="{373A356E-D8D7-4F29-A587-C28757B8FC12}"/>
          </ac:spMkLst>
        </pc:spChg>
        <pc:spChg chg="mod">
          <ac:chgData name="John Callos" userId="45120412db404fe9" providerId="LiveId" clId="{D0307816-D595-40E1-9B88-68FBA18C9E87}" dt="2021-02-12T19:10:33.707" v="40" actId="1035"/>
          <ac:spMkLst>
            <pc:docMk/>
            <pc:sldMk cId="2101541793" sldId="263"/>
            <ac:spMk id="14" creationId="{B065DD79-73A7-45DC-8DC8-9D117139CE85}"/>
          </ac:spMkLst>
        </pc:spChg>
        <pc:spChg chg="del">
          <ac:chgData name="John Callos" userId="45120412db404fe9" providerId="LiveId" clId="{D0307816-D595-40E1-9B88-68FBA18C9E87}" dt="2021-02-12T19:10:21.166" v="7" actId="478"/>
          <ac:spMkLst>
            <pc:docMk/>
            <pc:sldMk cId="2101541793" sldId="263"/>
            <ac:spMk id="20" creationId="{0001BDD6-5A61-4839-A758-3D311DE2E336}"/>
          </ac:spMkLst>
        </pc:spChg>
        <pc:spChg chg="del">
          <ac:chgData name="John Callos" userId="45120412db404fe9" providerId="LiveId" clId="{D0307816-D595-40E1-9B88-68FBA18C9E87}" dt="2021-02-12T19:10:21.166" v="7" actId="478"/>
          <ac:spMkLst>
            <pc:docMk/>
            <pc:sldMk cId="2101541793" sldId="263"/>
            <ac:spMk id="21" creationId="{9CACFE25-04E5-4557-9C16-118DC1702CF1}"/>
          </ac:spMkLst>
        </pc:spChg>
        <pc:spChg chg="del">
          <ac:chgData name="John Callos" userId="45120412db404fe9" providerId="LiveId" clId="{D0307816-D595-40E1-9B88-68FBA18C9E87}" dt="2021-02-12T19:10:21.166" v="7" actId="478"/>
          <ac:spMkLst>
            <pc:docMk/>
            <pc:sldMk cId="2101541793" sldId="263"/>
            <ac:spMk id="22" creationId="{CD032CC5-F2DB-4F40-8DFC-03CE4973DC90}"/>
          </ac:spMkLst>
        </pc:spChg>
        <pc:spChg chg="del">
          <ac:chgData name="John Callos" userId="45120412db404fe9" providerId="LiveId" clId="{D0307816-D595-40E1-9B88-68FBA18C9E87}" dt="2021-02-12T19:10:21.166" v="7" actId="478"/>
          <ac:spMkLst>
            <pc:docMk/>
            <pc:sldMk cId="2101541793" sldId="263"/>
            <ac:spMk id="23" creationId="{C650A2C0-5DAD-4214-A63B-26863779E127}"/>
          </ac:spMkLst>
        </pc:spChg>
        <pc:spChg chg="mod">
          <ac:chgData name="John Callos" userId="45120412db404fe9" providerId="LiveId" clId="{D0307816-D595-40E1-9B88-68FBA18C9E87}" dt="2021-02-12T19:10:33.707" v="40" actId="1035"/>
          <ac:spMkLst>
            <pc:docMk/>
            <pc:sldMk cId="2101541793" sldId="263"/>
            <ac:spMk id="27" creationId="{6DA64C20-98ED-4C2B-94AB-9EBB3E2893A2}"/>
          </ac:spMkLst>
        </pc:spChg>
        <pc:spChg chg="mod">
          <ac:chgData name="John Callos" userId="45120412db404fe9" providerId="LiveId" clId="{D0307816-D595-40E1-9B88-68FBA18C9E87}" dt="2021-02-12T19:10:33.707" v="40" actId="1035"/>
          <ac:spMkLst>
            <pc:docMk/>
            <pc:sldMk cId="2101541793" sldId="263"/>
            <ac:spMk id="28" creationId="{0B2B22AD-4E4B-4700-8955-1FEA9477DAC9}"/>
          </ac:spMkLst>
        </pc:spChg>
        <pc:spChg chg="mod">
          <ac:chgData name="John Callos" userId="45120412db404fe9" providerId="LiveId" clId="{D0307816-D595-40E1-9B88-68FBA18C9E87}" dt="2021-02-12T19:10:33.707" v="40" actId="1035"/>
          <ac:spMkLst>
            <pc:docMk/>
            <pc:sldMk cId="2101541793" sldId="263"/>
            <ac:spMk id="29" creationId="{B83050F8-A540-4EB4-A544-CEC98D326518}"/>
          </ac:spMkLst>
        </pc:spChg>
        <pc:spChg chg="mod">
          <ac:chgData name="John Callos" userId="45120412db404fe9" providerId="LiveId" clId="{D0307816-D595-40E1-9B88-68FBA18C9E87}" dt="2021-02-12T19:10:33.707" v="40" actId="1035"/>
          <ac:spMkLst>
            <pc:docMk/>
            <pc:sldMk cId="2101541793" sldId="263"/>
            <ac:spMk id="30" creationId="{5A8B04DE-820A-4475-862A-BE2276494F7E}"/>
          </ac:spMkLst>
        </pc:spChg>
        <pc:spChg chg="add">
          <ac:chgData name="John Callos" userId="45120412db404fe9" providerId="LiveId" clId="{D0307816-D595-40E1-9B88-68FBA18C9E87}" dt="2021-02-12T19:11:28.462" v="43"/>
          <ac:spMkLst>
            <pc:docMk/>
            <pc:sldMk cId="2101541793" sldId="263"/>
            <ac:spMk id="32" creationId="{14C4759E-A6D8-4815-A532-174B9F60AE5E}"/>
          </ac:spMkLst>
        </pc:spChg>
        <pc:spChg chg="add">
          <ac:chgData name="John Callos" userId="45120412db404fe9" providerId="LiveId" clId="{D0307816-D595-40E1-9B88-68FBA18C9E87}" dt="2021-02-12T19:11:28.462" v="43"/>
          <ac:spMkLst>
            <pc:docMk/>
            <pc:sldMk cId="2101541793" sldId="263"/>
            <ac:spMk id="33" creationId="{0B28447E-AB20-4816-9221-A352F9A85752}"/>
          </ac:spMkLst>
        </pc:spChg>
        <pc:spChg chg="add">
          <ac:chgData name="John Callos" userId="45120412db404fe9" providerId="LiveId" clId="{D0307816-D595-40E1-9B88-68FBA18C9E87}" dt="2021-02-12T19:11:28.462" v="43"/>
          <ac:spMkLst>
            <pc:docMk/>
            <pc:sldMk cId="2101541793" sldId="263"/>
            <ac:spMk id="34" creationId="{692614EF-789A-45E0-A7A9-0A577DE59267}"/>
          </ac:spMkLst>
        </pc:spChg>
        <pc:spChg chg="add">
          <ac:chgData name="John Callos" userId="45120412db404fe9" providerId="LiveId" clId="{D0307816-D595-40E1-9B88-68FBA18C9E87}" dt="2021-02-12T19:11:28.462" v="43"/>
          <ac:spMkLst>
            <pc:docMk/>
            <pc:sldMk cId="2101541793" sldId="263"/>
            <ac:spMk id="35" creationId="{435B2FFD-8C52-4202-98EE-AB0646D632A2}"/>
          </ac:spMkLst>
        </pc:spChg>
        <pc:spChg chg="add">
          <ac:chgData name="John Callos" userId="45120412db404fe9" providerId="LiveId" clId="{D0307816-D595-40E1-9B88-68FBA18C9E87}" dt="2021-02-12T19:11:28.462" v="43"/>
          <ac:spMkLst>
            <pc:docMk/>
            <pc:sldMk cId="2101541793" sldId="263"/>
            <ac:spMk id="36" creationId="{6E26725A-BEA3-420D-87C8-83DE7554C11E}"/>
          </ac:spMkLst>
        </pc:spChg>
        <pc:spChg chg="add">
          <ac:chgData name="John Callos" userId="45120412db404fe9" providerId="LiveId" clId="{D0307816-D595-40E1-9B88-68FBA18C9E87}" dt="2021-02-12T19:11:28.462" v="43"/>
          <ac:spMkLst>
            <pc:docMk/>
            <pc:sldMk cId="2101541793" sldId="263"/>
            <ac:spMk id="38" creationId="{5AC96F10-67A2-4E01-B3AE-9A3CB03ECCF5}"/>
          </ac:spMkLst>
        </pc:spChg>
        <pc:spChg chg="add">
          <ac:chgData name="John Callos" userId="45120412db404fe9" providerId="LiveId" clId="{D0307816-D595-40E1-9B88-68FBA18C9E87}" dt="2021-02-12T19:11:28.462" v="43"/>
          <ac:spMkLst>
            <pc:docMk/>
            <pc:sldMk cId="2101541793" sldId="263"/>
            <ac:spMk id="39" creationId="{B3B93458-498E-4BFA-8842-B58D7F100268}"/>
          </ac:spMkLst>
        </pc:spChg>
        <pc:spChg chg="add">
          <ac:chgData name="John Callos" userId="45120412db404fe9" providerId="LiveId" clId="{D0307816-D595-40E1-9B88-68FBA18C9E87}" dt="2021-02-12T19:11:28.462" v="43"/>
          <ac:spMkLst>
            <pc:docMk/>
            <pc:sldMk cId="2101541793" sldId="263"/>
            <ac:spMk id="41" creationId="{7D44A8B8-EB77-4D4B-8F35-7265BC953BF3}"/>
          </ac:spMkLst>
        </pc:spChg>
        <pc:spChg chg="add">
          <ac:chgData name="John Callos" userId="45120412db404fe9" providerId="LiveId" clId="{D0307816-D595-40E1-9B88-68FBA18C9E87}" dt="2021-02-12T19:11:28.462" v="43"/>
          <ac:spMkLst>
            <pc:docMk/>
            <pc:sldMk cId="2101541793" sldId="263"/>
            <ac:spMk id="42" creationId="{0886FA62-5CD9-4302-AB6A-8111E349F0C2}"/>
          </ac:spMkLst>
        </pc:spChg>
        <pc:picChg chg="add">
          <ac:chgData name="John Callos" userId="45120412db404fe9" providerId="LiveId" clId="{D0307816-D595-40E1-9B88-68FBA18C9E87}" dt="2021-02-12T19:11:28.462" v="43"/>
          <ac:picMkLst>
            <pc:docMk/>
            <pc:sldMk cId="2101541793" sldId="263"/>
            <ac:picMk id="37" creationId="{DAA70091-85BD-482F-977C-DF81C3620100}"/>
          </ac:picMkLst>
        </pc:picChg>
        <pc:cxnChg chg="del">
          <ac:chgData name="John Callos" userId="45120412db404fe9" providerId="LiveId" clId="{D0307816-D595-40E1-9B88-68FBA18C9E87}" dt="2021-02-12T19:10:21.166" v="7" actId="478"/>
          <ac:cxnSpMkLst>
            <pc:docMk/>
            <pc:sldMk cId="2101541793" sldId="263"/>
            <ac:cxnSpMk id="26" creationId="{FA811ABD-7A35-4017-AABF-FF0C82EFE426}"/>
          </ac:cxnSpMkLst>
        </pc:cxnChg>
        <pc:cxnChg chg="mod">
          <ac:chgData name="John Callos" userId="45120412db404fe9" providerId="LiveId" clId="{D0307816-D595-40E1-9B88-68FBA18C9E87}" dt="2021-02-12T19:10:33.707" v="40" actId="1035"/>
          <ac:cxnSpMkLst>
            <pc:docMk/>
            <pc:sldMk cId="2101541793" sldId="263"/>
            <ac:cxnSpMk id="31" creationId="{92BC9E88-CD41-4622-8C74-C49A04861A26}"/>
          </ac:cxnSpMkLst>
        </pc:cxnChg>
        <pc:cxnChg chg="add">
          <ac:chgData name="John Callos" userId="45120412db404fe9" providerId="LiveId" clId="{D0307816-D595-40E1-9B88-68FBA18C9E87}" dt="2021-02-12T19:11:28.462" v="43"/>
          <ac:cxnSpMkLst>
            <pc:docMk/>
            <pc:sldMk cId="2101541793" sldId="263"/>
            <ac:cxnSpMk id="40" creationId="{9C0F5099-BCFC-4553-A8A3-9243781876C4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E8212-BD35-4C8F-A840-C460F80EBB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205D61-4BE1-4E62-A252-F7F5D6A771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34FD7-21B0-467E-ACA3-76783A43D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C0FC-D1CF-4F65-9498-7A206437932F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EFC67-3FAA-4E17-85FB-DBC866153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D37C4-B9F6-4074-8153-49AA0485B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CDD4-A867-497A-A8A9-C83228FE0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73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B9B7B-A6E1-4A93-A937-C4D535902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98984D-939E-464C-80A7-3B9FB39388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16B20-3687-4084-807B-C208677C4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C0FC-D1CF-4F65-9498-7A206437932F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9624D-B927-41FE-9595-6D5D36B85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B5843-C936-4DCC-8C19-E888DD4D5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CDD4-A867-497A-A8A9-C83228FE0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91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408422-7379-439C-96FA-8074A982A1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2DD312-697D-4F54-ADFC-0AEACE11C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630BD-7E8D-42F3-AD33-90278F1E6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C0FC-D1CF-4F65-9498-7A206437932F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53EB6-9786-4DC1-AA76-78D345162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30FD5C-AB60-457A-B81F-B5D6F3A5B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CDD4-A867-497A-A8A9-C83228FE0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971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EC8C2-82DB-491F-980D-00E782449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58068-BCD2-4EF3-986E-BEFC35902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D6757-1557-4327-8D93-5BA4F24D0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C0FC-D1CF-4F65-9498-7A206437932F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2B5B6-4515-440C-91CE-3B0CAE2D5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26898-037D-49E5-8AC9-C233E8576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CDD4-A867-497A-A8A9-C83228FE0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026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012BC-5A55-4370-8E91-E45C31EEB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5CFA35-2DA0-478F-890C-E23307FD2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BC7DA-50EB-4092-BDA6-119A41C5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C0FC-D1CF-4F65-9498-7A206437932F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0A6D5-42D9-4907-BE55-D18623D0A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608B04-5BC1-4DFD-B6E0-C4D3141B1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CDD4-A867-497A-A8A9-C83228FE0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015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FCD29-9271-46CF-8F11-B44ADC6DB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821CC-A289-4014-B378-DA89C6D3CC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94D8B8-F531-4233-9E1D-36C1AB49AD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C92411-E148-4B93-B787-D423457DD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C0FC-D1CF-4F65-9498-7A206437932F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95DE75-B362-4EBB-A42F-87813A7B9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3078-2C46-400D-9D5A-44BA6AE37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CDD4-A867-497A-A8A9-C83228FE0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252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D43E3-FDEA-4EBD-B581-A74B7BA1C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44CD6D-BB38-4A16-96F8-D39F18988A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AA1633-80BB-4B66-B75B-3E4C0A55D7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71F479-E7A1-4FD0-AD6C-D4CF68649F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D0389B-607A-4AD1-AD22-B8D389C8FA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95B2A4-3830-4262-964C-09D0AF1ED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C0FC-D1CF-4F65-9498-7A206437932F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7A17DD-6A71-4D30-8AA4-058B79E61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508D9A-9D35-40FE-838F-1750EB972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CDD4-A867-497A-A8A9-C83228FE0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156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A1FA2-B15F-4CBA-98D9-C1E5E2018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F2E6D1-8020-4F43-8E18-20883F0E0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C0FC-D1CF-4F65-9498-7A206437932F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E471DA-F1E5-4A88-B0EF-199A87959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E34203-E1D6-433D-8DC8-C130DA9BB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CDD4-A867-497A-A8A9-C83228FE0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39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3F8DF8-0033-470B-9F29-1679EF850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C0FC-D1CF-4F65-9498-7A206437932F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ABE2C3-4507-4450-ABAC-4FD5EEE34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CEFDE9-D136-4AED-B2F4-5D6910ABE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CDD4-A867-497A-A8A9-C83228FE0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857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B126C-DC98-46D3-BE58-83676DF3A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937BE-4BBA-4EC7-9FDC-31EFAE45A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B68B83-CDD9-416A-B65D-D1949D2C3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79A09D-E0B2-46B2-AFAB-A541FC61F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C0FC-D1CF-4F65-9498-7A206437932F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271FA-5D8D-4D9E-9035-805D4B5B5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05CF5A-FE33-49C7-B5F1-240C51067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CDD4-A867-497A-A8A9-C83228FE0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734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22EA3-FA44-4067-B4D4-376E22BAC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939A48-5BD3-45E5-A824-EFBCE62DC2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BA1059-ED29-4AD3-B286-7C9EBB11F2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7C0B2-9B81-454A-9260-EA1E0F12B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C0FC-D1CF-4F65-9498-7A206437932F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FA607B-C7B3-4343-B4C5-CD81A81D5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370669-4C01-451E-9C6E-AA35D5436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CDD4-A867-497A-A8A9-C83228FE0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41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9F02E2-BEA3-4A9A-B00F-5718683C3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0C01A1-1FC9-400B-93AD-91A284E681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89701-0904-47E2-98A5-15E77A75B9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CC0FC-D1CF-4F65-9498-7A206437932F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78F7C-D786-401B-8E27-0FA3CF1391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0B119-3514-459C-B235-0E39538A51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DCDD4-A867-497A-A8A9-C83228FE0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067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558E4-7C33-4B5A-845F-B00F61041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0532" y="1623460"/>
            <a:ext cx="5671076" cy="1831755"/>
          </a:xfrm>
        </p:spPr>
        <p:txBody>
          <a:bodyPr>
            <a:normAutofit fontScale="90000"/>
          </a:bodyPr>
          <a:lstStyle/>
          <a:p>
            <a:pPr algn="r"/>
            <a:r>
              <a:rPr lang="en-US" sz="2200" b="1" u="sng" dirty="0"/>
              <a:t>Real Estate Questions</a:t>
            </a:r>
            <a:r>
              <a:rPr lang="en-US" sz="2200" b="1" dirty="0"/>
              <a:t>?</a:t>
            </a:r>
            <a:br>
              <a:rPr lang="en-US" sz="2200" dirty="0"/>
            </a:br>
            <a:r>
              <a:rPr lang="en-US" sz="2200" dirty="0"/>
              <a:t>	- How much is my home worth?</a:t>
            </a:r>
            <a:br>
              <a:rPr lang="en-US" sz="2200" dirty="0"/>
            </a:br>
            <a:r>
              <a:rPr lang="en-US" sz="2200" dirty="0"/>
              <a:t>	- Best neighborhoods?</a:t>
            </a:r>
            <a:br>
              <a:rPr lang="en-US" sz="2200" dirty="0"/>
            </a:br>
            <a:r>
              <a:rPr lang="en-US" sz="2200" dirty="0"/>
              <a:t>	- Are you aware of anything off-market?</a:t>
            </a:r>
            <a:br>
              <a:rPr lang="en-US" sz="2200" dirty="0"/>
            </a:br>
            <a:r>
              <a:rPr lang="en-US" sz="2200" dirty="0"/>
              <a:t>	- Montecito or Hope Ranch?</a:t>
            </a:r>
            <a:br>
              <a:rPr lang="en-US" sz="2200" dirty="0"/>
            </a:br>
            <a:r>
              <a:rPr lang="en-US" sz="2200" dirty="0"/>
              <a:t>	- Los Olivos, Santa Ynez or Solvang?</a:t>
            </a:r>
            <a:br>
              <a:rPr lang="en-US" sz="2200" dirty="0"/>
            </a:br>
            <a:r>
              <a:rPr lang="en-US" sz="2200" dirty="0"/>
              <a:t>	- Can we really swing this?</a:t>
            </a:r>
            <a:br>
              <a:rPr lang="en-US" sz="2200" dirty="0"/>
            </a:br>
            <a:r>
              <a:rPr lang="en-US" sz="2200" dirty="0"/>
              <a:t>- How Long will this take?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3F881-B06E-4326-BC2F-ADAC280FA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7531" y="1754102"/>
            <a:ext cx="2466975" cy="1951686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CF08F82-BDE8-4578-B280-F7D28701F120}"/>
              </a:ext>
            </a:extLst>
          </p:cNvPr>
          <p:cNvSpPr/>
          <p:nvPr/>
        </p:nvSpPr>
        <p:spPr>
          <a:xfrm>
            <a:off x="8847354" y="1435290"/>
            <a:ext cx="1557252" cy="848856"/>
          </a:xfrm>
          <a:prstGeom prst="rect">
            <a:avLst/>
          </a:prstGeom>
          <a:noFill/>
          <a:ln w="1905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BE8A442A-A9A3-4CA8-912E-444957EFED6D}"/>
              </a:ext>
            </a:extLst>
          </p:cNvPr>
          <p:cNvSpPr txBox="1">
            <a:spLocks/>
          </p:cNvSpPr>
          <p:nvPr/>
        </p:nvSpPr>
        <p:spPr>
          <a:xfrm>
            <a:off x="8778965" y="1397278"/>
            <a:ext cx="697436" cy="960528"/>
          </a:xfrm>
          <a:prstGeom prst="rect">
            <a:avLst/>
          </a:prstGeom>
        </p:spPr>
        <p:txBody>
          <a:bodyPr vert="vert270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b="1" dirty="0">
                <a:latin typeface="Consolas" panose="020B0609020204030204" pitchFamily="49" charset="0"/>
              </a:rPr>
              <a:t>ASK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0A719486-B374-4BF3-89D2-4C2DB986A3F4}"/>
              </a:ext>
            </a:extLst>
          </p:cNvPr>
          <p:cNvSpPr txBox="1">
            <a:spLocks/>
          </p:cNvSpPr>
          <p:nvPr/>
        </p:nvSpPr>
        <p:spPr>
          <a:xfrm>
            <a:off x="9084711" y="1497208"/>
            <a:ext cx="1492786" cy="10018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>
                <a:solidFill>
                  <a:srgbClr val="FF33CC"/>
                </a:solidFill>
              </a:rPr>
              <a:t>Yo</a:t>
            </a: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74311019-ECB6-4037-B8B1-ACAF93CF5884}"/>
              </a:ext>
            </a:extLst>
          </p:cNvPr>
          <p:cNvSpPr txBox="1">
            <a:spLocks/>
          </p:cNvSpPr>
          <p:nvPr/>
        </p:nvSpPr>
        <p:spPr>
          <a:xfrm>
            <a:off x="8835521" y="2265430"/>
            <a:ext cx="1576074" cy="401101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200" b="1" dirty="0">
                <a:solidFill>
                  <a:schemeClr val="bg1"/>
                </a:solidFill>
              </a:rPr>
              <a:t>AskYo </a:t>
            </a:r>
            <a:r>
              <a:rPr lang="en-US" sz="4000" b="1" dirty="0">
                <a:solidFill>
                  <a:srgbClr val="FF33CC"/>
                </a:solidFill>
              </a:rPr>
              <a:t>.</a:t>
            </a:r>
            <a:r>
              <a:rPr lang="en-US" sz="2200" b="1" dirty="0">
                <a:solidFill>
                  <a:srgbClr val="FF33CC"/>
                </a:solidFill>
              </a:rPr>
              <a:t> </a:t>
            </a:r>
            <a:r>
              <a:rPr lang="en-US" sz="2200" b="1" dirty="0">
                <a:solidFill>
                  <a:schemeClr val="bg1"/>
                </a:solidFill>
              </a:rPr>
              <a:t>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D96F9B5-09B3-41DC-BAA4-50E16018F30B}"/>
              </a:ext>
            </a:extLst>
          </p:cNvPr>
          <p:cNvSpPr txBox="1"/>
          <p:nvPr/>
        </p:nvSpPr>
        <p:spPr>
          <a:xfrm>
            <a:off x="8860347" y="2602711"/>
            <a:ext cx="1591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Real Estate</a:t>
            </a:r>
          </a:p>
        </p:txBody>
      </p:sp>
    </p:spTree>
    <p:extLst>
      <p:ext uri="{BB962C8B-B14F-4D97-AF65-F5344CB8AC3E}">
        <p14:creationId xmlns:p14="http://schemas.microsoft.com/office/powerpoint/2010/main" val="631546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3243D93-93D6-4332-B80C-35D843B82DB7}"/>
              </a:ext>
            </a:extLst>
          </p:cNvPr>
          <p:cNvSpPr/>
          <p:nvPr/>
        </p:nvSpPr>
        <p:spPr>
          <a:xfrm>
            <a:off x="3107457" y="2132406"/>
            <a:ext cx="1557252" cy="848856"/>
          </a:xfrm>
          <a:prstGeom prst="rect">
            <a:avLst/>
          </a:prstGeom>
          <a:noFill/>
          <a:ln w="1905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8FA5D5D-E919-494C-B75F-1DB60C52691A}"/>
              </a:ext>
            </a:extLst>
          </p:cNvPr>
          <p:cNvSpPr txBox="1">
            <a:spLocks/>
          </p:cNvSpPr>
          <p:nvPr/>
        </p:nvSpPr>
        <p:spPr>
          <a:xfrm>
            <a:off x="3039068" y="2094394"/>
            <a:ext cx="697436" cy="960528"/>
          </a:xfrm>
          <a:prstGeom prst="rect">
            <a:avLst/>
          </a:prstGeom>
        </p:spPr>
        <p:txBody>
          <a:bodyPr vert="vert270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b="1" dirty="0">
                <a:latin typeface="Consolas" panose="020B0609020204030204" pitchFamily="49" charset="0"/>
              </a:rPr>
              <a:t>ASK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097F16D-C600-40B7-AEE4-9287795187AF}"/>
              </a:ext>
            </a:extLst>
          </p:cNvPr>
          <p:cNvSpPr txBox="1">
            <a:spLocks/>
          </p:cNvSpPr>
          <p:nvPr/>
        </p:nvSpPr>
        <p:spPr>
          <a:xfrm>
            <a:off x="3344814" y="2194324"/>
            <a:ext cx="1492786" cy="10018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>
                <a:solidFill>
                  <a:srgbClr val="FF33CC"/>
                </a:solidFill>
              </a:rPr>
              <a:t>Yo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73A356E-D8D7-4F29-A587-C28757B8FC12}"/>
              </a:ext>
            </a:extLst>
          </p:cNvPr>
          <p:cNvSpPr txBox="1">
            <a:spLocks/>
          </p:cNvSpPr>
          <p:nvPr/>
        </p:nvSpPr>
        <p:spPr>
          <a:xfrm>
            <a:off x="3095624" y="2962546"/>
            <a:ext cx="1576074" cy="401101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200" b="1" dirty="0">
                <a:solidFill>
                  <a:schemeClr val="bg1"/>
                </a:solidFill>
              </a:rPr>
              <a:t>AskYo </a:t>
            </a:r>
            <a:r>
              <a:rPr lang="en-US" sz="4000" b="1" dirty="0">
                <a:solidFill>
                  <a:srgbClr val="FF33CC"/>
                </a:solidFill>
              </a:rPr>
              <a:t>.</a:t>
            </a:r>
            <a:r>
              <a:rPr lang="en-US" sz="2200" b="1" dirty="0">
                <a:solidFill>
                  <a:srgbClr val="FF33CC"/>
                </a:solidFill>
              </a:rPr>
              <a:t> </a:t>
            </a:r>
            <a:r>
              <a:rPr lang="en-US" sz="2200" b="1" dirty="0">
                <a:solidFill>
                  <a:schemeClr val="bg1"/>
                </a:solidFill>
              </a:rPr>
              <a:t>com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65DD79-73A7-45DC-8DC8-9D117139CE85}"/>
              </a:ext>
            </a:extLst>
          </p:cNvPr>
          <p:cNvSpPr txBox="1"/>
          <p:nvPr/>
        </p:nvSpPr>
        <p:spPr>
          <a:xfrm>
            <a:off x="3120450" y="3299827"/>
            <a:ext cx="1591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Real Estate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DA64C20-98ED-4C2B-94AB-9EBB3E2893A2}"/>
              </a:ext>
            </a:extLst>
          </p:cNvPr>
          <p:cNvSpPr/>
          <p:nvPr/>
        </p:nvSpPr>
        <p:spPr>
          <a:xfrm>
            <a:off x="4902066" y="2231115"/>
            <a:ext cx="37877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Yolanda Van Wingerden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B2B22AD-4E4B-4700-8955-1FEA9477DAC9}"/>
              </a:ext>
            </a:extLst>
          </p:cNvPr>
          <p:cNvSpPr txBox="1"/>
          <p:nvPr/>
        </p:nvSpPr>
        <p:spPr>
          <a:xfrm>
            <a:off x="4902066" y="2741003"/>
            <a:ext cx="3787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1400" i="1" dirty="0"/>
              <a:t>Deeper Roots      Better Answers      Faster Results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3050F8-A540-4EB4-A544-CEC98D326518}"/>
              </a:ext>
            </a:extLst>
          </p:cNvPr>
          <p:cNvSpPr txBox="1"/>
          <p:nvPr/>
        </p:nvSpPr>
        <p:spPr>
          <a:xfrm>
            <a:off x="5978887" y="2736926"/>
            <a:ext cx="252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33CC"/>
                </a:solidFill>
              </a:rPr>
              <a:t>●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A8B04DE-820A-4475-862A-BE2276494F7E}"/>
              </a:ext>
            </a:extLst>
          </p:cNvPr>
          <p:cNvSpPr txBox="1"/>
          <p:nvPr/>
        </p:nvSpPr>
        <p:spPr>
          <a:xfrm>
            <a:off x="7314166" y="2742503"/>
            <a:ext cx="252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33CC"/>
                </a:solidFill>
              </a:rPr>
              <a:t>●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2BC9E88-CD41-4622-8C74-C49A04861A26}"/>
              </a:ext>
            </a:extLst>
          </p:cNvPr>
          <p:cNvCxnSpPr/>
          <p:nvPr/>
        </p:nvCxnSpPr>
        <p:spPr>
          <a:xfrm>
            <a:off x="4902066" y="2683727"/>
            <a:ext cx="37877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4C4759E-A6D8-4815-A532-174B9F60AE5E}"/>
              </a:ext>
            </a:extLst>
          </p:cNvPr>
          <p:cNvSpPr/>
          <p:nvPr/>
        </p:nvSpPr>
        <p:spPr>
          <a:xfrm>
            <a:off x="2338476" y="4735739"/>
            <a:ext cx="1557252" cy="848856"/>
          </a:xfrm>
          <a:prstGeom prst="rect">
            <a:avLst/>
          </a:prstGeom>
          <a:noFill/>
          <a:ln w="1905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0B28447E-AB20-4816-9221-A352F9A85752}"/>
              </a:ext>
            </a:extLst>
          </p:cNvPr>
          <p:cNvSpPr txBox="1">
            <a:spLocks/>
          </p:cNvSpPr>
          <p:nvPr/>
        </p:nvSpPr>
        <p:spPr>
          <a:xfrm>
            <a:off x="2270087" y="4697727"/>
            <a:ext cx="697436" cy="960528"/>
          </a:xfrm>
          <a:prstGeom prst="rect">
            <a:avLst/>
          </a:prstGeom>
        </p:spPr>
        <p:txBody>
          <a:bodyPr vert="vert270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b="1" dirty="0">
                <a:latin typeface="Consolas" panose="020B0609020204030204" pitchFamily="49" charset="0"/>
              </a:rPr>
              <a:t>ASK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692614EF-789A-45E0-A7A9-0A577DE59267}"/>
              </a:ext>
            </a:extLst>
          </p:cNvPr>
          <p:cNvSpPr txBox="1">
            <a:spLocks/>
          </p:cNvSpPr>
          <p:nvPr/>
        </p:nvSpPr>
        <p:spPr>
          <a:xfrm>
            <a:off x="2575833" y="4797657"/>
            <a:ext cx="1492786" cy="10018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>
                <a:solidFill>
                  <a:srgbClr val="FF33CC"/>
                </a:solidFill>
              </a:rPr>
              <a:t>Yo</a:t>
            </a: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435B2FFD-8C52-4202-98EE-AB0646D632A2}"/>
              </a:ext>
            </a:extLst>
          </p:cNvPr>
          <p:cNvSpPr txBox="1">
            <a:spLocks/>
          </p:cNvSpPr>
          <p:nvPr/>
        </p:nvSpPr>
        <p:spPr>
          <a:xfrm>
            <a:off x="2326643" y="5565879"/>
            <a:ext cx="1576074" cy="401101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200" b="1" dirty="0">
                <a:solidFill>
                  <a:schemeClr val="bg1"/>
                </a:solidFill>
              </a:rPr>
              <a:t>AskYo </a:t>
            </a:r>
            <a:r>
              <a:rPr lang="en-US" sz="4000" b="1" dirty="0">
                <a:solidFill>
                  <a:srgbClr val="FF33CC"/>
                </a:solidFill>
              </a:rPr>
              <a:t>.</a:t>
            </a:r>
            <a:r>
              <a:rPr lang="en-US" sz="2200" b="1" dirty="0">
                <a:solidFill>
                  <a:srgbClr val="FF33CC"/>
                </a:solidFill>
              </a:rPr>
              <a:t> </a:t>
            </a:r>
            <a:r>
              <a:rPr lang="en-US" sz="2200" b="1" dirty="0">
                <a:solidFill>
                  <a:schemeClr val="bg1"/>
                </a:solidFill>
              </a:rPr>
              <a:t>com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E26725A-BEA3-420D-87C8-83DE7554C11E}"/>
              </a:ext>
            </a:extLst>
          </p:cNvPr>
          <p:cNvSpPr txBox="1"/>
          <p:nvPr/>
        </p:nvSpPr>
        <p:spPr>
          <a:xfrm>
            <a:off x="2338476" y="5894089"/>
            <a:ext cx="1591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Real Estate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AA70091-85BD-482F-977C-DF81C36201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152" y="4735739"/>
            <a:ext cx="1004458" cy="1509694"/>
          </a:xfrm>
          <a:prstGeom prst="rect">
            <a:avLst/>
          </a:prstGeom>
        </p:spPr>
      </p:pic>
      <p:sp>
        <p:nvSpPr>
          <p:cNvPr id="38" name="Subtitle 2">
            <a:extLst>
              <a:ext uri="{FF2B5EF4-FFF2-40B4-BE49-F238E27FC236}">
                <a16:creationId xmlns:a16="http://schemas.microsoft.com/office/drawing/2014/main" id="{5AC96F10-67A2-4E01-B3AE-9A3CB03ECCF5}"/>
              </a:ext>
            </a:extLst>
          </p:cNvPr>
          <p:cNvSpPr txBox="1">
            <a:spLocks/>
          </p:cNvSpPr>
          <p:nvPr/>
        </p:nvSpPr>
        <p:spPr>
          <a:xfrm>
            <a:off x="5197097" y="4994886"/>
            <a:ext cx="4262992" cy="6633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Yolanda Van Wingerden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3B93458-498E-4BFA-8842-B58D7F100268}"/>
              </a:ext>
            </a:extLst>
          </p:cNvPr>
          <p:cNvSpPr txBox="1"/>
          <p:nvPr/>
        </p:nvSpPr>
        <p:spPr>
          <a:xfrm>
            <a:off x="5302592" y="5458607"/>
            <a:ext cx="427348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1500" i="1" dirty="0"/>
              <a:t>Deeper Roots      Better Answers      Faster Results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C0F5099-BCFC-4553-A8A3-9243781876C4}"/>
              </a:ext>
            </a:extLst>
          </p:cNvPr>
          <p:cNvCxnSpPr>
            <a:cxnSpLocks/>
          </p:cNvCxnSpPr>
          <p:nvPr/>
        </p:nvCxnSpPr>
        <p:spPr>
          <a:xfrm flipV="1">
            <a:off x="5395059" y="5433558"/>
            <a:ext cx="386706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D44A8B8-EB77-4D4B-8F35-7265BC953BF3}"/>
              </a:ext>
            </a:extLst>
          </p:cNvPr>
          <p:cNvSpPr txBox="1"/>
          <p:nvPr/>
        </p:nvSpPr>
        <p:spPr>
          <a:xfrm>
            <a:off x="6583062" y="5490586"/>
            <a:ext cx="252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33CC"/>
                </a:solidFill>
              </a:rPr>
              <a:t>●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886FA62-5CD9-4302-AB6A-8111E349F0C2}"/>
              </a:ext>
            </a:extLst>
          </p:cNvPr>
          <p:cNvSpPr txBox="1"/>
          <p:nvPr/>
        </p:nvSpPr>
        <p:spPr>
          <a:xfrm>
            <a:off x="8021575" y="5481689"/>
            <a:ext cx="252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33CC"/>
                </a:solidFill>
              </a:rPr>
              <a:t>●   </a:t>
            </a:r>
          </a:p>
        </p:txBody>
      </p:sp>
    </p:spTree>
    <p:extLst>
      <p:ext uri="{BB962C8B-B14F-4D97-AF65-F5344CB8AC3E}">
        <p14:creationId xmlns:p14="http://schemas.microsoft.com/office/powerpoint/2010/main" val="2101541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2955</TotalTime>
  <Words>47</Words>
  <Application>Microsoft Office PowerPoint</Application>
  <PresentationFormat>Widescreen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Consolas</vt:lpstr>
      <vt:lpstr>Office Theme</vt:lpstr>
      <vt:lpstr>Real Estate Questions?  - How much is my home worth?  - Best neighborhoods?  - Are you aware of anything off-market?  - Montecito or Hope Ranch?  - Los Olivos, Santa Ynez or Solvang?  - Can we really swing this? - How Long will this take?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ASK</dc:title>
  <dc:creator>John Callos</dc:creator>
  <cp:lastModifiedBy>John Callos</cp:lastModifiedBy>
  <cp:revision>10</cp:revision>
  <cp:lastPrinted>2021-02-12T19:01:29Z</cp:lastPrinted>
  <dcterms:created xsi:type="dcterms:W3CDTF">2021-02-10T17:34:59Z</dcterms:created>
  <dcterms:modified xsi:type="dcterms:W3CDTF">2021-02-12T19:13:22Z</dcterms:modified>
</cp:coreProperties>
</file>